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D4AC-546E-3949-D348-3CCC659FF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5EE48-3EB5-D609-6740-0578E4602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E4465-4E88-5147-99E2-8CD98DC6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BFD42-0452-E9A8-9CEC-7875C874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696B0-1846-3680-ABDA-0180F7EC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6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FE6-5033-12D6-296C-C9D82FFA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483A2-0070-B7C0-4F10-D2777950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F13B-82EC-ADD4-B01D-5CF32665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162F8-09ED-A29E-F19B-071C4E78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77FD3-3570-8E77-9DCC-E2DF4AB6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74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06FCB-E082-F689-4B53-05F222E1F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D606F-D26E-D9DC-2DA9-3F8FA4530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8991-B561-DC85-B941-3AB136F4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A7C69-E048-89C5-C48E-94ABF6ED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1B6F1-8FDC-6792-2B83-75102D10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20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DD29-F8FE-4D59-E887-A6A75C26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29BF-2ECA-01B5-905A-8F6E0A1D4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24AA1-E7A8-3C66-D3F7-C12C503D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EC19-D98D-42E4-80D2-C40F9C97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10CE6-0F68-8418-92C8-1816D841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42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23E8-53DD-BB89-E45A-2920447A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D4E1-32D2-9711-0CB7-03BF79899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28EF8-38CE-C4FB-41C6-E63BDD07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F6D75-9584-37DB-0CDB-3E6D31DB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A1F5-54E2-28F4-B6B1-ADF1E75C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92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EDDA-E3CA-A0AA-1E98-0FD22F47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CF81-F4B4-86DB-6A9C-27B07C974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3C04E-DDCE-E1AA-CDA1-AC32FDAE8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48576-76C3-B3EC-B577-E608168B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95DB5-988E-3C47-040E-69649DED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9FAF4-7D79-8D16-2FF9-BF1FD97D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71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B716-440C-7A4C-7E1D-644C9817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FE433-2F28-CE3D-C2CF-0DE2295E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E91D6-839C-D80E-D428-51236DD01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FC2B3-D576-685F-CD34-9EA6F7434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4C2B5-FBCE-71C8-7BA0-53EF9CBE0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962B2-5106-ECB0-2DCC-F18EEE17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F9588-061E-4E7B-C709-0AC7CA75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99F45-7DFB-DB96-9AD5-D5F502ED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793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B818-A68F-154D-AFF5-9FF464D3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46D6C-76D5-7177-8CAA-A1400460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6BB1E-B22C-92E4-87E9-2BE3A9FF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1AC1F-FE8A-4008-283A-96BBDDDB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22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8D001-BD32-6A1D-83EF-B85DA607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43340-F38D-5688-2559-0CB55FEE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6BAF-D282-3DCF-A1CB-01F6F600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39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C58C7-7CDF-36C8-31E2-E8D792EF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C025-2435-53B2-A8CF-ECF39C003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3B052-8F80-83C7-DEA3-67FDC2368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4431B-D175-D7D0-B0CD-1D510048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E5D20-F447-674C-07E3-A9DFC9AC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1ABD1-08A3-05E1-8531-3885F393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714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DEEF-7DD8-58A5-3E76-7BCC7821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C8B6E-3AC8-C030-1DE3-97AF39C12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911B-CD07-FC42-E414-D45287608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220B5-2012-6A2C-F4AA-C424871E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B38F8-37CF-CC7D-37E5-2A3C7016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BA40F-FE99-29A8-F289-D2854AAF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36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96B36-8B19-EDAC-432B-8F641F13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68DEA-CFE6-23AC-3666-58DC6EC54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CA8C-2E97-9147-B993-DE1E54130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F1A8A-9D44-4D43-BAE8-26BA231982F8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51CE2-325A-4AF4-851E-4075CDB35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B7B66-6745-1C85-8DEE-5E225A02C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7F8C1-90D6-4613-A7F0-58ED18689F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891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D9FBC7-CCCF-5A38-FA95-55160617D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0E7B-0197-6BE6-6365-84A916291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FDCA-0E15-D2A4-0235-B034BD26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9D1D2-2005-9079-D29C-585E684CB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2F5B9-2F44-D259-9207-BAC3A8BC0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653D1-AEE4-AE85-4A4B-CBE4A8595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08D28-4231-E13F-406B-8A28407D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2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9AD0C-01AC-56C8-5759-F771F1DE6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D50F-4FA1-9C29-5162-725B1413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BD84D-68C1-6319-E928-88805169D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89624-28C9-397E-616E-47FA4B177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1E92EB-E36C-12AD-B667-14D14D93C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8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E3D67-4832-E992-F75E-1592FC35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95FDE1-9576-E26B-E293-E30481D3C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571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A39F3-1A8E-F4A0-EA4B-1837AB1F7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8423-2628-8831-E596-71727D44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E1F72-740B-97EB-C093-37106E745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6C3B8F-D6C1-70C2-68ED-79F324344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6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4 - pregunta incoherente - mala suerte con cohorte pero muetra sugerencia">
            <a:hlinkClick r:id="" action="ppaction://media"/>
            <a:extLst>
              <a:ext uri="{FF2B5EF4-FFF2-40B4-BE49-F238E27FC236}">
                <a16:creationId xmlns:a16="http://schemas.microsoft.com/office/drawing/2014/main" id="{B388748A-BDD3-8B83-7DAA-A4DADA620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5495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47DA2-B6AA-AAF4-979F-32CE95E9A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ADB2-D2D3-FF1B-7B6D-74A09F27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D009C-8D8C-DD8C-60DA-869EE702F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54294-8515-8628-D6CB-84F599317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8349F-C205-EB5C-A06C-9BBAB0802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9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EEDBA-0878-5353-CD56-B8588751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1193-2772-E90A-5674-9BE90565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EF098-30FD-AD68-E273-2CA22ECE6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CF68F9-569A-F598-C4F3-58E2491EB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3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F7F3F-4D87-1F64-75F6-8A8FE74E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43D8-E501-21E0-AE13-ABE3C6DA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0FCBF-BC94-BEC9-C139-FA20BCD48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F90A4-C3F2-4B52-B382-5C3BC6A5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298A1-E87D-DE3F-0C22-7EB02B1D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CF2D-4931-B73F-8388-00C7AC20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8EDA4-ED77-C256-4478-64AAFD634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C955E-B1E9-FDC7-F3FB-C7B1B644F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9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3A116-13E2-8D3A-0E14-5B85A097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6263-63D7-BBCC-7665-9F881413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CA111-0F82-215C-7C64-B1996B725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647B70-A23F-7541-4E75-EBF77CFF1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1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Aleksandr Kudriavtsev</dc:creator>
  <cp:lastModifiedBy>Aleksandr Kudriavtsev</cp:lastModifiedBy>
  <cp:revision>1</cp:revision>
  <dcterms:created xsi:type="dcterms:W3CDTF">2025-03-19T19:30:07Z</dcterms:created>
  <dcterms:modified xsi:type="dcterms:W3CDTF">2025-03-19T19:36:11Z</dcterms:modified>
</cp:coreProperties>
</file>